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629BD0-C81C-45C0-9669-8330C20D782C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27D797E-EAEE-4DA7-BCEA-47385CAC5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87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9665-C2F2-42CC-838E-1CCC4DB0D158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95B3-6489-4086-BD5F-82DD1A374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9665-C2F2-42CC-838E-1CCC4DB0D158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95B3-6489-4086-BD5F-82DD1A374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9665-C2F2-42CC-838E-1CCC4DB0D158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95B3-6489-4086-BD5F-82DD1A3744CE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9665-C2F2-42CC-838E-1CCC4DB0D158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95B3-6489-4086-BD5F-82DD1A3744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9665-C2F2-42CC-838E-1CCC4DB0D158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95B3-6489-4086-BD5F-82DD1A374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9665-C2F2-42CC-838E-1CCC4DB0D158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95B3-6489-4086-BD5F-82DD1A3744C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9665-C2F2-42CC-838E-1CCC4DB0D158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95B3-6489-4086-BD5F-82DD1A374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9665-C2F2-42CC-838E-1CCC4DB0D158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95B3-6489-4086-BD5F-82DD1A374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9665-C2F2-42CC-838E-1CCC4DB0D158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95B3-6489-4086-BD5F-82DD1A374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9665-C2F2-42CC-838E-1CCC4DB0D158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95B3-6489-4086-BD5F-82DD1A3744C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9665-C2F2-42CC-838E-1CCC4DB0D158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95B3-6489-4086-BD5F-82DD1A3744C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09D9665-C2F2-42CC-838E-1CCC4DB0D158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C1195B3-6489-4086-BD5F-82DD1A3744C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condicional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Esp. III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399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Cuándo</a:t>
            </a:r>
            <a:r>
              <a:rPr lang="en-US" dirty="0" smtClean="0"/>
              <a:t> se </a:t>
            </a:r>
            <a:r>
              <a:rPr lang="en-US" dirty="0" err="1" smtClean="0"/>
              <a:t>usa</a:t>
            </a:r>
            <a:r>
              <a:rPr lang="en-US" dirty="0" smtClean="0"/>
              <a:t> el </a:t>
            </a:r>
            <a:r>
              <a:rPr lang="en-US" dirty="0" err="1" smtClean="0"/>
              <a:t>condicional</a:t>
            </a:r>
            <a:r>
              <a:rPr lang="en-US" dirty="0" smtClean="0"/>
              <a:t>? </a:t>
            </a:r>
          </a:p>
          <a:p>
            <a:r>
              <a:rPr lang="en-US" dirty="0" smtClean="0"/>
              <a:t>The conditional is used to express what WOULD happen or what someone WOULD do. </a:t>
            </a:r>
          </a:p>
          <a:p>
            <a:r>
              <a:rPr lang="en-US" dirty="0" smtClean="0"/>
              <a:t>The endings are added to the ______________ form of the verb. </a:t>
            </a:r>
            <a:endParaRPr lang="en-US" dirty="0"/>
          </a:p>
          <a:p>
            <a:r>
              <a:rPr lang="en-US" dirty="0" smtClean="0"/>
              <a:t>The endings are the same for _____, _____, and _______ verbs.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condicional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671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terminaciones</a:t>
            </a:r>
            <a:r>
              <a:rPr lang="en-US" dirty="0" smtClean="0"/>
              <a:t>: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condicional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592382"/>
              </p:ext>
            </p:extLst>
          </p:nvPr>
        </p:nvGraphicFramePr>
        <p:xfrm>
          <a:off x="1219200" y="4038600"/>
          <a:ext cx="6096000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Yo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                 -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ía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Nosotros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(as)          -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íamos</a:t>
                      </a:r>
                      <a:endParaRPr lang="en-US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b="0" i="1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400" b="0" i="1" baseline="0" dirty="0" err="1" smtClean="0">
                          <a:solidFill>
                            <a:schemeClr val="tx1"/>
                          </a:solidFill>
                        </a:rPr>
                        <a:t>yo</a:t>
                      </a:r>
                      <a:r>
                        <a:rPr lang="en-US" sz="1400" b="0" i="1" baseline="0" dirty="0" smtClean="0">
                          <a:solidFill>
                            <a:schemeClr val="tx1"/>
                          </a:solidFill>
                        </a:rPr>
                        <a:t> + 1)</a:t>
                      </a:r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</a:t>
                      </a:r>
                      <a:r>
                        <a:rPr lang="en-US" dirty="0" err="1" smtClean="0">
                          <a:latin typeface="Arial"/>
                          <a:cs typeface="Arial"/>
                        </a:rPr>
                        <a:t>ú</a:t>
                      </a:r>
                      <a:r>
                        <a:rPr lang="en-US" dirty="0" smtClean="0">
                          <a:latin typeface="Arial"/>
                          <a:cs typeface="Arial"/>
                        </a:rPr>
                        <a:t>              -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ías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Vosotros</a:t>
                      </a:r>
                      <a:r>
                        <a:rPr lang="en-US" dirty="0" smtClean="0"/>
                        <a:t>(as)           -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íais</a:t>
                      </a:r>
                      <a:endParaRPr lang="en-US" dirty="0" smtClean="0"/>
                    </a:p>
                    <a:p>
                      <a:r>
                        <a:rPr lang="en-US" sz="1400" i="1" dirty="0" smtClean="0"/>
                        <a:t>(Esp.)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Él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Ella                -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ía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Usted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“it”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Ellos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Ellas</a:t>
                      </a:r>
                      <a:r>
                        <a:rPr lang="en-US" dirty="0" smtClean="0"/>
                        <a:t>                           -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ían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Ustedes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“&gt;it”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6203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expressions often included with the conditional are…..</a:t>
            </a:r>
          </a:p>
          <a:p>
            <a:pPr lvl="1"/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tú</a:t>
            </a:r>
            <a:r>
              <a:rPr lang="en-US" dirty="0" smtClean="0"/>
              <a:t>=</a:t>
            </a:r>
          </a:p>
          <a:p>
            <a:pPr lvl="1"/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lugar</a:t>
            </a:r>
            <a:r>
              <a:rPr lang="en-US" dirty="0" smtClean="0"/>
              <a:t>=</a:t>
            </a:r>
          </a:p>
          <a:p>
            <a:pPr lvl="1"/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esa</a:t>
            </a:r>
            <a:r>
              <a:rPr lang="en-US" dirty="0" smtClean="0"/>
              <a:t> </a:t>
            </a:r>
            <a:r>
              <a:rPr lang="en-US" dirty="0" err="1" smtClean="0"/>
              <a:t>situación</a:t>
            </a:r>
            <a:r>
              <a:rPr lang="en-US" dirty="0" smtClean="0"/>
              <a:t>=</a:t>
            </a:r>
          </a:p>
          <a:p>
            <a:pPr lvl="1"/>
            <a:r>
              <a:rPr lang="en-US" dirty="0" smtClean="0"/>
              <a:t>Si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fuera</a:t>
            </a:r>
            <a:r>
              <a:rPr lang="en-US" dirty="0" smtClean="0"/>
              <a:t> </a:t>
            </a:r>
            <a:r>
              <a:rPr lang="en-US" dirty="0" err="1" smtClean="0"/>
              <a:t>tú</a:t>
            </a:r>
            <a:r>
              <a:rPr lang="en-US" dirty="0" smtClean="0"/>
              <a:t>=</a:t>
            </a:r>
          </a:p>
          <a:p>
            <a:r>
              <a:rPr lang="en-US" dirty="0" err="1" smtClean="0">
                <a:solidFill>
                  <a:schemeClr val="accent2"/>
                </a:solidFill>
              </a:rPr>
              <a:t>Yo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que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tú</a:t>
            </a:r>
            <a:r>
              <a:rPr lang="en-US" dirty="0" smtClean="0">
                <a:solidFill>
                  <a:schemeClr val="accent2"/>
                </a:solidFill>
              </a:rPr>
              <a:t>, </a:t>
            </a:r>
            <a:r>
              <a:rPr lang="en-US" dirty="0" err="1" smtClean="0">
                <a:solidFill>
                  <a:schemeClr val="accent2"/>
                </a:solidFill>
              </a:rPr>
              <a:t>trataría</a:t>
            </a:r>
            <a:r>
              <a:rPr lang="en-US" dirty="0" smtClean="0">
                <a:solidFill>
                  <a:schemeClr val="accent2"/>
                </a:solidFill>
              </a:rPr>
              <a:t> de </a:t>
            </a:r>
            <a:r>
              <a:rPr lang="en-US" dirty="0" err="1" smtClean="0">
                <a:solidFill>
                  <a:schemeClr val="accent2"/>
                </a:solidFill>
              </a:rPr>
              <a:t>hacer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las</a:t>
            </a:r>
            <a:r>
              <a:rPr lang="en-US" dirty="0" smtClean="0">
                <a:solidFill>
                  <a:schemeClr val="accent2"/>
                </a:solidFill>
              </a:rPr>
              <a:t> paces: </a:t>
            </a:r>
          </a:p>
          <a:p>
            <a:r>
              <a:rPr lang="en-US" dirty="0" err="1" smtClean="0">
                <a:solidFill>
                  <a:schemeClr val="accent2"/>
                </a:solidFill>
              </a:rPr>
              <a:t>En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tu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lugar</a:t>
            </a:r>
            <a:r>
              <a:rPr lang="en-US" dirty="0" smtClean="0">
                <a:solidFill>
                  <a:schemeClr val="accent2"/>
                </a:solidFill>
              </a:rPr>
              <a:t>, lo </a:t>
            </a:r>
            <a:r>
              <a:rPr lang="en-US" dirty="0" err="1" smtClean="0">
                <a:solidFill>
                  <a:schemeClr val="accent2"/>
                </a:solidFill>
              </a:rPr>
              <a:t>llamaría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por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teléfono</a:t>
            </a:r>
            <a:r>
              <a:rPr lang="en-US" dirty="0" smtClean="0">
                <a:solidFill>
                  <a:schemeClr val="accent2"/>
                </a:solidFill>
              </a:rPr>
              <a:t>: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condicional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560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Expressions that tell what you WOULD or WOULD NOT like are also used with the conditional.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Me </a:t>
            </a:r>
            <a:r>
              <a:rPr lang="en-US" dirty="0" err="1" smtClean="0"/>
              <a:t>gustaría</a:t>
            </a:r>
            <a:r>
              <a:rPr lang="en-US" dirty="0" smtClean="0"/>
              <a:t> </a:t>
            </a:r>
            <a:r>
              <a:rPr lang="en-US" dirty="0" err="1" smtClean="0"/>
              <a:t>darle</a:t>
            </a:r>
            <a:r>
              <a:rPr lang="en-US" dirty="0" smtClean="0"/>
              <a:t> </a:t>
            </a:r>
            <a:r>
              <a:rPr lang="en-US" dirty="0" err="1" smtClean="0"/>
              <a:t>tiempo</a:t>
            </a:r>
            <a:r>
              <a:rPr lang="en-US" dirty="0" smtClean="0"/>
              <a:t> para </a:t>
            </a:r>
            <a:r>
              <a:rPr lang="en-US" dirty="0" err="1" smtClean="0"/>
              <a:t>pensar</a:t>
            </a:r>
            <a:r>
              <a:rPr lang="en-US" dirty="0" smtClean="0"/>
              <a:t>=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molestaríía</a:t>
            </a:r>
            <a:r>
              <a:rPr lang="en-US" dirty="0" smtClean="0"/>
              <a:t> </a:t>
            </a:r>
            <a:r>
              <a:rPr lang="en-US" dirty="0" err="1" smtClean="0"/>
              <a:t>oir</a:t>
            </a:r>
            <a:r>
              <a:rPr lang="en-US" dirty="0" smtClean="0"/>
              <a:t> el rumor.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condicional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610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conditional following IF statements that express </a:t>
            </a:r>
            <a:r>
              <a:rPr lang="en-US" b="1" dirty="0" smtClean="0"/>
              <a:t>contrary-to-fact</a:t>
            </a:r>
            <a:r>
              <a:rPr lang="en-US" dirty="0" smtClean="0"/>
              <a:t> situations. </a:t>
            </a:r>
          </a:p>
          <a:p>
            <a:endParaRPr lang="en-US" dirty="0" smtClean="0"/>
          </a:p>
          <a:p>
            <a:r>
              <a:rPr lang="en-US" sz="2000" dirty="0" smtClean="0"/>
              <a:t>Si </a:t>
            </a:r>
            <a:r>
              <a:rPr lang="en-US" sz="2000" dirty="0" err="1" smtClean="0"/>
              <a:t>yo</a:t>
            </a:r>
            <a:r>
              <a:rPr lang="en-US" sz="2000" dirty="0" smtClean="0"/>
              <a:t> </a:t>
            </a:r>
            <a:r>
              <a:rPr lang="en-US" sz="2000" dirty="0" err="1" smtClean="0"/>
              <a:t>fuera</a:t>
            </a:r>
            <a:r>
              <a:rPr lang="en-US" sz="2000" dirty="0" smtClean="0"/>
              <a:t> la </a:t>
            </a:r>
            <a:r>
              <a:rPr lang="en-US" sz="2000" dirty="0" err="1" smtClean="0"/>
              <a:t>profesora</a:t>
            </a:r>
            <a:r>
              <a:rPr lang="en-US" sz="2000" dirty="0" smtClean="0"/>
              <a:t>, </a:t>
            </a:r>
            <a:r>
              <a:rPr lang="en-US" sz="2000" dirty="0" err="1" smtClean="0"/>
              <a:t>daría</a:t>
            </a:r>
            <a:r>
              <a:rPr lang="en-US" sz="2000" dirty="0" smtClean="0"/>
              <a:t> </a:t>
            </a:r>
            <a:r>
              <a:rPr lang="en-US" sz="2000" dirty="0" err="1" smtClean="0"/>
              <a:t>menos</a:t>
            </a:r>
            <a:r>
              <a:rPr lang="en-US" sz="2000" dirty="0" smtClean="0"/>
              <a:t> </a:t>
            </a:r>
            <a:r>
              <a:rPr lang="en-US" sz="2000" dirty="0" err="1" smtClean="0"/>
              <a:t>tarea</a:t>
            </a:r>
            <a:r>
              <a:rPr lang="en-US" sz="2000" dirty="0" smtClean="0"/>
              <a:t>= </a:t>
            </a:r>
          </a:p>
          <a:p>
            <a:r>
              <a:rPr lang="en-US" sz="2000" dirty="0" smtClean="0"/>
              <a:t>Si </a:t>
            </a:r>
            <a:r>
              <a:rPr lang="en-US" sz="2000" dirty="0" err="1" smtClean="0"/>
              <a:t>tú</a:t>
            </a:r>
            <a:r>
              <a:rPr lang="en-US" sz="2000" dirty="0" smtClean="0"/>
              <a:t> </a:t>
            </a:r>
            <a:r>
              <a:rPr lang="en-US" sz="2000" dirty="0" err="1" smtClean="0"/>
              <a:t>fueras</a:t>
            </a:r>
            <a:r>
              <a:rPr lang="en-US" sz="2000" dirty="0" smtClean="0"/>
              <a:t> la </a:t>
            </a:r>
            <a:r>
              <a:rPr lang="en-US" sz="2000" dirty="0" err="1" smtClean="0"/>
              <a:t>profesora</a:t>
            </a:r>
            <a:r>
              <a:rPr lang="en-US" sz="2000" dirty="0" smtClean="0"/>
              <a:t>, me </a:t>
            </a:r>
            <a:r>
              <a:rPr lang="en-US" sz="2000" dirty="0" err="1" smtClean="0"/>
              <a:t>suspenderías</a:t>
            </a:r>
            <a:r>
              <a:rPr lang="en-US" sz="2000" dirty="0" smtClean="0"/>
              <a:t>=</a:t>
            </a:r>
          </a:p>
          <a:p>
            <a:r>
              <a:rPr lang="en-US" sz="2000" dirty="0" smtClean="0"/>
              <a:t>Si </a:t>
            </a:r>
            <a:r>
              <a:rPr lang="en-US" sz="2000" dirty="0" err="1" smtClean="0"/>
              <a:t>yo</a:t>
            </a:r>
            <a:r>
              <a:rPr lang="en-US" sz="2000" dirty="0" smtClean="0"/>
              <a:t> </a:t>
            </a:r>
            <a:r>
              <a:rPr lang="en-US" sz="2000" dirty="0" err="1" smtClean="0"/>
              <a:t>tuviera</a:t>
            </a:r>
            <a:r>
              <a:rPr lang="en-US" sz="2000" dirty="0" smtClean="0"/>
              <a:t> </a:t>
            </a:r>
            <a:r>
              <a:rPr lang="en-US" sz="2000" dirty="0" err="1" smtClean="0"/>
              <a:t>más</a:t>
            </a:r>
            <a:r>
              <a:rPr lang="en-US" sz="2000" dirty="0" smtClean="0"/>
              <a:t> </a:t>
            </a:r>
            <a:r>
              <a:rPr lang="en-US" sz="2000" dirty="0" err="1" smtClean="0"/>
              <a:t>dinero</a:t>
            </a:r>
            <a:r>
              <a:rPr lang="en-US" sz="2000" dirty="0" smtClean="0"/>
              <a:t>, me </a:t>
            </a:r>
            <a:r>
              <a:rPr lang="en-US" sz="2000" dirty="0" err="1" smtClean="0"/>
              <a:t>iría</a:t>
            </a:r>
            <a:r>
              <a:rPr lang="en-US" sz="2000" dirty="0" smtClean="0"/>
              <a:t> de </a:t>
            </a:r>
            <a:r>
              <a:rPr lang="en-US" sz="2000" dirty="0" err="1" smtClean="0"/>
              <a:t>viaje</a:t>
            </a:r>
            <a:r>
              <a:rPr lang="en-US" sz="2000" dirty="0" smtClean="0"/>
              <a:t>=</a:t>
            </a:r>
          </a:p>
          <a:p>
            <a:r>
              <a:rPr lang="en-US" sz="2000" dirty="0" smtClean="0"/>
              <a:t>Si </a:t>
            </a:r>
            <a:r>
              <a:rPr lang="en-US" sz="2000" dirty="0" err="1" smtClean="0"/>
              <a:t>yo</a:t>
            </a:r>
            <a:r>
              <a:rPr lang="en-US" sz="2000" dirty="0" smtClean="0"/>
              <a:t> </a:t>
            </a:r>
            <a:r>
              <a:rPr lang="en-US" sz="2000" dirty="0" err="1" smtClean="0"/>
              <a:t>pudiera</a:t>
            </a:r>
            <a:r>
              <a:rPr lang="en-US" sz="2000" dirty="0" smtClean="0"/>
              <a:t> </a:t>
            </a:r>
            <a:r>
              <a:rPr lang="en-US" sz="2000" dirty="0" err="1" smtClean="0"/>
              <a:t>volver</a:t>
            </a:r>
            <a:r>
              <a:rPr lang="en-US" sz="2000" dirty="0" smtClean="0"/>
              <a:t> a </a:t>
            </a:r>
            <a:r>
              <a:rPr lang="en-US" sz="2000" dirty="0" err="1" smtClean="0"/>
              <a:t>presentar</a:t>
            </a:r>
            <a:r>
              <a:rPr lang="en-US" sz="2000" dirty="0" smtClean="0"/>
              <a:t> el </a:t>
            </a:r>
            <a:r>
              <a:rPr lang="en-US" sz="2000" dirty="0" err="1" smtClean="0"/>
              <a:t>examen</a:t>
            </a:r>
            <a:r>
              <a:rPr lang="en-US" sz="2000" dirty="0" smtClean="0"/>
              <a:t>, </a:t>
            </a:r>
            <a:r>
              <a:rPr lang="en-US" sz="2000" dirty="0" err="1" smtClean="0"/>
              <a:t>estudaría</a:t>
            </a:r>
            <a:r>
              <a:rPr lang="en-US" sz="2000" dirty="0" smtClean="0"/>
              <a:t> </a:t>
            </a:r>
            <a:r>
              <a:rPr lang="en-US" sz="2000" dirty="0" err="1" smtClean="0"/>
              <a:t>más</a:t>
            </a:r>
            <a:r>
              <a:rPr lang="en-US" sz="2000" dirty="0" smtClean="0"/>
              <a:t>=</a:t>
            </a:r>
          </a:p>
          <a:p>
            <a:r>
              <a:rPr lang="en-US" sz="2000" dirty="0" smtClean="0"/>
              <a:t>Si </a:t>
            </a:r>
            <a:r>
              <a:rPr lang="en-US" sz="2000" dirty="0" err="1" smtClean="0"/>
              <a:t>tú</a:t>
            </a:r>
            <a:r>
              <a:rPr lang="en-US" sz="2000" dirty="0" smtClean="0"/>
              <a:t> </a:t>
            </a:r>
            <a:r>
              <a:rPr lang="en-US" sz="2000" dirty="0" err="1" smtClean="0"/>
              <a:t>pudieras</a:t>
            </a:r>
            <a:r>
              <a:rPr lang="en-US" sz="2000" dirty="0" smtClean="0"/>
              <a:t> </a:t>
            </a:r>
            <a:r>
              <a:rPr lang="en-US" sz="2000" dirty="0" err="1" smtClean="0"/>
              <a:t>volver</a:t>
            </a:r>
            <a:r>
              <a:rPr lang="en-US" sz="2000" dirty="0" smtClean="0"/>
              <a:t> a </a:t>
            </a:r>
            <a:r>
              <a:rPr lang="en-US" sz="2000" dirty="0" err="1" smtClean="0"/>
              <a:t>presentar</a:t>
            </a:r>
            <a:r>
              <a:rPr lang="en-US" sz="2000" dirty="0" smtClean="0"/>
              <a:t> el </a:t>
            </a:r>
            <a:r>
              <a:rPr lang="en-US" sz="2000" dirty="0" err="1" smtClean="0"/>
              <a:t>examen</a:t>
            </a:r>
            <a:r>
              <a:rPr lang="en-US" sz="2000" dirty="0" smtClean="0"/>
              <a:t>, </a:t>
            </a:r>
            <a:r>
              <a:rPr lang="en-US" sz="2000" dirty="0" err="1" smtClean="0"/>
              <a:t>sacarías</a:t>
            </a:r>
            <a:r>
              <a:rPr lang="en-US" sz="2000" dirty="0" smtClean="0"/>
              <a:t> </a:t>
            </a:r>
            <a:r>
              <a:rPr lang="en-US" sz="2000" dirty="0" err="1" smtClean="0"/>
              <a:t>una</a:t>
            </a:r>
            <a:r>
              <a:rPr lang="en-US" sz="2000" dirty="0" smtClean="0"/>
              <a:t> A=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condicional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905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Verbs that have irregular STEMS in the FUTURE tense have the SAME irregular stems in the conditional tense.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condicional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59265"/>
              </p:ext>
            </p:extLst>
          </p:nvPr>
        </p:nvGraphicFramePr>
        <p:xfrm>
          <a:off x="1371600" y="3962400"/>
          <a:ext cx="6096000" cy="2641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Caber-</a:t>
                      </a:r>
                      <a:r>
                        <a:rPr lang="en-US" b="0" dirty="0" err="1" smtClean="0"/>
                        <a:t>cabr</a:t>
                      </a:r>
                      <a:endParaRPr lang="en-US" b="0" dirty="0" smtClean="0"/>
                    </a:p>
                    <a:p>
                      <a:r>
                        <a:rPr lang="en-US" sz="1400" b="0" dirty="0" smtClean="0"/>
                        <a:t>(to fit) </a:t>
                      </a:r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Querer-querr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Decir-dir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Saber-</a:t>
                      </a:r>
                      <a:r>
                        <a:rPr lang="en-US" dirty="0" err="1" smtClean="0"/>
                        <a:t>sabr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Haber-</a:t>
                      </a:r>
                      <a:r>
                        <a:rPr lang="en-US" dirty="0" err="1" smtClean="0"/>
                        <a:t>habr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Salir-saldr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Hacer-har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Tener-tendr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Poder-podr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Valer-valdr</a:t>
                      </a:r>
                      <a:endParaRPr lang="en-US" dirty="0" smtClean="0"/>
                    </a:p>
                    <a:p>
                      <a:r>
                        <a:rPr lang="en-US" sz="1400" dirty="0" smtClean="0"/>
                        <a:t>(to</a:t>
                      </a:r>
                      <a:r>
                        <a:rPr lang="en-US" sz="1400" baseline="0" dirty="0" smtClean="0"/>
                        <a:t> be worth) </a:t>
                      </a:r>
                      <a:endParaRPr lang="en-US" sz="14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Poner-pondr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Venir</a:t>
                      </a:r>
                      <a:r>
                        <a:rPr lang="en-US" dirty="0" smtClean="0"/>
                        <a:t>-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vendr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2110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Completen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siguientes</a:t>
            </a:r>
            <a:r>
              <a:rPr lang="en-US" dirty="0" smtClean="0"/>
              <a:t> </a:t>
            </a:r>
            <a:r>
              <a:rPr lang="en-US" dirty="0" err="1" smtClean="0"/>
              <a:t>oraciones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lo </a:t>
            </a:r>
            <a:r>
              <a:rPr lang="en-US" dirty="0" err="1" smtClean="0"/>
              <a:t>que</a:t>
            </a:r>
            <a:r>
              <a:rPr lang="en-US" dirty="0" smtClean="0"/>
              <a:t> les </a:t>
            </a:r>
            <a:r>
              <a:rPr lang="en-US" dirty="0" err="1" smtClean="0"/>
              <a:t>gustaría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después</a:t>
            </a:r>
            <a:r>
              <a:rPr lang="en-US" dirty="0" smtClean="0"/>
              <a:t> de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graduación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1. </a:t>
            </a:r>
          </a:p>
          <a:p>
            <a:r>
              <a:rPr lang="en-US" dirty="0" smtClean="0"/>
              <a:t>2. </a:t>
            </a:r>
          </a:p>
          <a:p>
            <a:r>
              <a:rPr lang="en-US" dirty="0" smtClean="0"/>
              <a:t>3. </a:t>
            </a:r>
          </a:p>
          <a:p>
            <a:r>
              <a:rPr lang="en-US" dirty="0" smtClean="0"/>
              <a:t>4. </a:t>
            </a:r>
          </a:p>
          <a:p>
            <a:r>
              <a:rPr lang="en-US" dirty="0" smtClean="0"/>
              <a:t>5. </a:t>
            </a:r>
          </a:p>
          <a:p>
            <a:r>
              <a:rPr lang="en-US" dirty="0" smtClean="0"/>
              <a:t>6.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condicional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9833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</TotalTime>
  <Words>315</Words>
  <Application>Microsoft Office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Waveform</vt:lpstr>
      <vt:lpstr>El condicional </vt:lpstr>
      <vt:lpstr>El condicional </vt:lpstr>
      <vt:lpstr>El condicional </vt:lpstr>
      <vt:lpstr>El condicional </vt:lpstr>
      <vt:lpstr>El condicional</vt:lpstr>
      <vt:lpstr>El condicional </vt:lpstr>
      <vt:lpstr>El condicional </vt:lpstr>
      <vt:lpstr>El condicional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condicional </dc:title>
  <dc:creator>Ellen Holmes</dc:creator>
  <cp:lastModifiedBy>Ellen Holmes</cp:lastModifiedBy>
  <cp:revision>5</cp:revision>
  <dcterms:created xsi:type="dcterms:W3CDTF">2016-10-20T13:48:54Z</dcterms:created>
  <dcterms:modified xsi:type="dcterms:W3CDTF">2016-10-20T14:07:59Z</dcterms:modified>
</cp:coreProperties>
</file>