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6370CA-B74B-46D4-8085-FB9236276E4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CB5B2E-76E6-4733-820B-ADBCEA5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A1686F-604B-4865-BC43-0E477D4778A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8B4502-7A64-4ED7-B764-D9AAECF915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Esp.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1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____________ tense is used to talk about ______________ events. The regular endings are added to the _____________ from of the verb.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93453"/>
              </p:ext>
            </p:extLst>
          </p:nvPr>
        </p:nvGraphicFramePr>
        <p:xfrm>
          <a:off x="1066800" y="3886200"/>
          <a:ext cx="6096000" cy="2377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r>
                        <a:rPr lang="en-US" b="0" dirty="0" smtClean="0"/>
                        <a:t>               -é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 (as)    -</a:t>
                      </a:r>
                      <a:r>
                        <a:rPr lang="en-US" b="0" dirty="0" err="1" smtClean="0"/>
                        <a:t>emos</a:t>
                      </a:r>
                      <a:endParaRPr lang="en-US" b="0" dirty="0" smtClean="0"/>
                    </a:p>
                    <a:p>
                      <a:r>
                        <a:rPr lang="en-US" sz="1400" b="0" i="1" dirty="0" smtClean="0"/>
                        <a:t>(</a:t>
                      </a:r>
                      <a:r>
                        <a:rPr lang="en-US" sz="1400" b="0" i="1" dirty="0" err="1" smtClean="0"/>
                        <a:t>Yo</a:t>
                      </a:r>
                      <a:r>
                        <a:rPr lang="en-US" sz="1400" b="0" i="1" dirty="0" smtClean="0"/>
                        <a:t> +</a:t>
                      </a:r>
                      <a:r>
                        <a:rPr lang="en-US" sz="1400" b="0" i="1" baseline="0" dirty="0" smtClean="0"/>
                        <a:t> 1)</a:t>
                      </a:r>
                      <a:endParaRPr lang="en-US" sz="14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                 -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</a:t>
                      </a:r>
                      <a:r>
                        <a:rPr lang="en-US" baseline="0" dirty="0" smtClean="0"/>
                        <a:t>      -</a:t>
                      </a:r>
                      <a:r>
                        <a:rPr lang="en-US" baseline="0" dirty="0" err="1" smtClean="0"/>
                        <a:t>éis</a:t>
                      </a:r>
                      <a:endParaRPr lang="en-US" baseline="0" dirty="0" smtClean="0"/>
                    </a:p>
                    <a:p>
                      <a:r>
                        <a:rPr lang="en-US" sz="1600" i="1" baseline="0" dirty="0" smtClean="0"/>
                        <a:t>(</a:t>
                      </a:r>
                      <a:r>
                        <a:rPr lang="en-US" sz="1400" i="1" baseline="0" dirty="0" err="1" smtClean="0"/>
                        <a:t>Esp</a:t>
                      </a:r>
                      <a:r>
                        <a:rPr lang="en-US" sz="1400" i="1" baseline="0" dirty="0" smtClean="0"/>
                        <a:t>)</a:t>
                      </a:r>
                      <a:endParaRPr lang="en-US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             -á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    </a:t>
                      </a:r>
                    </a:p>
                    <a:p>
                      <a:r>
                        <a:rPr lang="en-US" dirty="0" smtClean="0"/>
                        <a:t>“it”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                 -</a:t>
                      </a:r>
                      <a:r>
                        <a:rPr lang="en-US" dirty="0" err="1" smtClean="0"/>
                        <a:t>án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63836" y="1371600"/>
            <a:ext cx="15488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future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0436" y="1789331"/>
            <a:ext cx="15488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future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0112" y="2209800"/>
            <a:ext cx="2130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infinitive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83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 del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r>
              <a:rPr lang="en-US" dirty="0" err="1" smtClean="0"/>
              <a:t>Hablaremos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 =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no </a:t>
            </a:r>
            <a:r>
              <a:rPr lang="en-US" dirty="0" err="1" smtClean="0"/>
              <a:t>estudiarán</a:t>
            </a:r>
            <a:r>
              <a:rPr lang="en-US" dirty="0" smtClean="0"/>
              <a:t>=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directora</a:t>
            </a:r>
            <a:r>
              <a:rPr lang="en-US" dirty="0" smtClean="0"/>
              <a:t> </a:t>
            </a:r>
            <a:r>
              <a:rPr lang="en-US" dirty="0" err="1" smtClean="0"/>
              <a:t>descansará</a:t>
            </a:r>
            <a:r>
              <a:rPr lang="en-US" dirty="0" smtClean="0"/>
              <a:t> = 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T</a:t>
            </a:r>
            <a:r>
              <a:rPr lang="en-US" dirty="0" err="1" smtClean="0">
                <a:cs typeface="Arial"/>
              </a:rPr>
              <a:t>ú</a:t>
            </a:r>
            <a:r>
              <a:rPr lang="en-US" dirty="0" smtClean="0">
                <a:cs typeface="Arial"/>
              </a:rPr>
              <a:t> no </a:t>
            </a:r>
            <a:r>
              <a:rPr lang="en-US" dirty="0" err="1" smtClean="0">
                <a:cs typeface="Arial"/>
              </a:rPr>
              <a:t>tomarás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clases</a:t>
            </a:r>
            <a:r>
              <a:rPr lang="en-US" dirty="0" smtClean="0">
                <a:cs typeface="Arial"/>
              </a:rPr>
              <a:t> de </a:t>
            </a:r>
            <a:r>
              <a:rPr lang="en-US" dirty="0" err="1" smtClean="0">
                <a:cs typeface="Arial"/>
              </a:rPr>
              <a:t>verano</a:t>
            </a:r>
            <a:r>
              <a:rPr lang="en-US" dirty="0" smtClean="0">
                <a:cs typeface="Arial"/>
              </a:rPr>
              <a:t>=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5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Siempre</a:t>
            </a:r>
            <a:r>
              <a:rPr lang="en-US" dirty="0" smtClean="0"/>
              <a:t> hay </a:t>
            </a:r>
            <a:r>
              <a:rPr lang="en-US" dirty="0" err="1" smtClean="0"/>
              <a:t>irregulares</a:t>
            </a:r>
            <a:r>
              <a:rPr lang="en-US" dirty="0" smtClean="0"/>
              <a:t>.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los </a:t>
            </a:r>
            <a:r>
              <a:rPr lang="en-US" dirty="0" err="1" smtClean="0"/>
              <a:t>irregulares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885885"/>
              </p:ext>
            </p:extLst>
          </p:nvPr>
        </p:nvGraphicFramePr>
        <p:xfrm>
          <a:off x="1143000" y="2895600"/>
          <a:ext cx="6096000" cy="2641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Caber-</a:t>
                      </a:r>
                      <a:r>
                        <a:rPr lang="en-US" b="0" dirty="0" err="1" smtClean="0"/>
                        <a:t>cabr</a:t>
                      </a:r>
                      <a:endParaRPr lang="en-US" b="0" dirty="0" smtClean="0"/>
                    </a:p>
                    <a:p>
                      <a:r>
                        <a:rPr lang="en-US" sz="1400" b="0" i="1" dirty="0" smtClean="0"/>
                        <a:t>(to fit) 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Querer-querr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Decir-dir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Saber-</a:t>
                      </a:r>
                      <a:r>
                        <a:rPr lang="en-US" dirty="0" err="1" smtClean="0"/>
                        <a:t>sabr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Haber-</a:t>
                      </a:r>
                      <a:r>
                        <a:rPr lang="en-US" dirty="0" err="1" smtClean="0"/>
                        <a:t>habr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Salir-saldr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Hacer-har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Tener-tendr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Poder-podr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Valer-valdr</a:t>
                      </a:r>
                      <a:endParaRPr lang="en-US" dirty="0" smtClean="0"/>
                    </a:p>
                    <a:p>
                      <a:r>
                        <a:rPr lang="en-US" sz="1400" i="1" dirty="0" smtClean="0"/>
                        <a:t>(to</a:t>
                      </a:r>
                      <a:r>
                        <a:rPr lang="en-US" sz="1400" i="1" baseline="0" dirty="0" smtClean="0"/>
                        <a:t> be worth) </a:t>
                      </a:r>
                      <a:endParaRPr lang="en-US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Poner-pondr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Venir</a:t>
                      </a: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vendr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1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irregulars you must change the stem completely to the irregular from, and then add the correct ending based on the subject. 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…..</a:t>
            </a:r>
          </a:p>
          <a:p>
            <a:endParaRPr lang="en-US" dirty="0"/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conjugar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46194"/>
              </p:ext>
            </p:extLst>
          </p:nvPr>
        </p:nvGraphicFramePr>
        <p:xfrm>
          <a:off x="1447800" y="4343400"/>
          <a:ext cx="60960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1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Conjuguen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BAILAR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18762"/>
              </p:ext>
            </p:extLst>
          </p:nvPr>
        </p:nvGraphicFramePr>
        <p:xfrm>
          <a:off x="1143000" y="2514600"/>
          <a:ext cx="60960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46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Conjuguen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COMER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90991"/>
              </p:ext>
            </p:extLst>
          </p:nvPr>
        </p:nvGraphicFramePr>
        <p:xfrm>
          <a:off x="1143000" y="2514600"/>
          <a:ext cx="60960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10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Conjuguen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VIVIR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521457"/>
              </p:ext>
            </p:extLst>
          </p:nvPr>
        </p:nvGraphicFramePr>
        <p:xfrm>
          <a:off x="1143000" y="2514600"/>
          <a:ext cx="60960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91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Escuchemos</a:t>
            </a:r>
            <a:r>
              <a:rPr lang="en-US" dirty="0" smtClean="0"/>
              <a:t>: </a:t>
            </a:r>
            <a:r>
              <a:rPr lang="en-US" dirty="0" err="1" smtClean="0"/>
              <a:t>Escucha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oraciones</a:t>
            </a:r>
            <a:r>
              <a:rPr lang="en-US" dirty="0" smtClean="0"/>
              <a:t> y decide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describen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occurrió</a:t>
            </a:r>
            <a:r>
              <a:rPr lang="en-US" dirty="0" smtClean="0"/>
              <a:t> (</a:t>
            </a:r>
            <a:r>
              <a:rPr lang="en-US" dirty="0" err="1" smtClean="0"/>
              <a:t>pasado</a:t>
            </a:r>
            <a:r>
              <a:rPr lang="en-US" dirty="0" smtClean="0"/>
              <a:t>) 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ocuure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(</a:t>
            </a:r>
            <a:r>
              <a:rPr lang="en-US" dirty="0" err="1" smtClean="0"/>
              <a:t>presente</a:t>
            </a:r>
            <a:r>
              <a:rPr lang="en-US" dirty="0" smtClean="0"/>
              <a:t>), 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ocurrirá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 (</a:t>
            </a:r>
            <a:r>
              <a:rPr lang="en-US" dirty="0" err="1" smtClean="0"/>
              <a:t>futuro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1. 						5. </a:t>
            </a:r>
          </a:p>
          <a:p>
            <a:r>
              <a:rPr lang="en-US" dirty="0" smtClean="0"/>
              <a:t>2. 						6. </a:t>
            </a:r>
          </a:p>
          <a:p>
            <a:r>
              <a:rPr lang="en-US" dirty="0" smtClean="0"/>
              <a:t>3. 						7. </a:t>
            </a:r>
          </a:p>
          <a:p>
            <a:r>
              <a:rPr lang="en-US" dirty="0" smtClean="0"/>
              <a:t>4. 						8.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58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273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El futuro </vt:lpstr>
      <vt:lpstr>El futuro </vt:lpstr>
      <vt:lpstr>El futuro </vt:lpstr>
      <vt:lpstr>El futuro </vt:lpstr>
      <vt:lpstr>El futuro </vt:lpstr>
      <vt:lpstr>El futuro </vt:lpstr>
      <vt:lpstr>El futuro </vt:lpstr>
      <vt:lpstr>El futuro </vt:lpstr>
      <vt:lpstr>El futuro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</dc:title>
  <dc:creator>Ellen Holmes</dc:creator>
  <cp:lastModifiedBy>Ellen Holmes</cp:lastModifiedBy>
  <cp:revision>4</cp:revision>
  <cp:lastPrinted>2016-10-20T13:16:17Z</cp:lastPrinted>
  <dcterms:created xsi:type="dcterms:W3CDTF">2016-10-20T12:50:22Z</dcterms:created>
  <dcterms:modified xsi:type="dcterms:W3CDTF">2016-10-20T14:08:04Z</dcterms:modified>
</cp:coreProperties>
</file>