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10D3B7-F57C-4159-80B1-7D7D55FE2FD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524C49-1EFB-4665-BED2-2B146D6A5D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Sra. Holmes </a:t>
            </a:r>
            <a:r>
              <a:rPr lang="en-US" dirty="0" err="1" smtClean="0"/>
              <a:t>Español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9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 mood is used to express _________, and ____________ with </a:t>
            </a:r>
            <a:r>
              <a:rPr lang="en-US" b="1" dirty="0" err="1" smtClean="0"/>
              <a:t>esperar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, </a:t>
            </a:r>
            <a:r>
              <a:rPr lang="en-US" b="1" dirty="0" err="1" smtClean="0"/>
              <a:t>querer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, and </a:t>
            </a:r>
            <a:r>
              <a:rPr lang="en-US" b="1" dirty="0" err="1" smtClean="0"/>
              <a:t>preferir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err="1" smtClean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 ________________</a:t>
            </a:r>
          </a:p>
          <a:p>
            <a:r>
              <a:rPr lang="en-US" dirty="0" err="1" smtClean="0"/>
              <a:t>Qu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/>
              <a:t>rer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 ________________</a:t>
            </a:r>
          </a:p>
          <a:p>
            <a:r>
              <a:rPr lang="en-US" dirty="0" err="1" smtClean="0"/>
              <a:t>Pref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/>
              <a:t>rir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 ________________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acuerdas</a:t>
            </a:r>
            <a:r>
              <a:rPr lang="en-US" dirty="0" smtClean="0"/>
              <a:t>? - </a:t>
            </a:r>
            <a:r>
              <a:rPr lang="en-US" dirty="0" err="1" smtClean="0"/>
              <a:t>Querer</a:t>
            </a:r>
            <a:r>
              <a:rPr lang="en-US" dirty="0" smtClean="0"/>
              <a:t> &amp; </a:t>
            </a:r>
            <a:r>
              <a:rPr lang="en-US" dirty="0" err="1" smtClean="0"/>
              <a:t>Preferir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to _____ boot verbs.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3346" y="1371600"/>
            <a:ext cx="4495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Subjunctive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4920" y="1766637"/>
            <a:ext cx="13388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hopes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2929" y="1766637"/>
            <a:ext cx="15311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wishes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1246" y="3429000"/>
            <a:ext cx="18227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 hope 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92227" y="3886200"/>
            <a:ext cx="17169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 want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2374" y="4343400"/>
            <a:ext cx="45039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 </a:t>
            </a:r>
            <a:r>
              <a:rPr lang="en-US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prefer/Would rather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57159" y="5257800"/>
            <a:ext cx="5261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ie</a:t>
            </a:r>
            <a:endParaRPr lang="en-US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Subjunctive mood is also used to give ______________ and ______________ with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mejor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,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buena</a:t>
            </a:r>
            <a:r>
              <a:rPr lang="en-US" b="1" dirty="0" smtClean="0"/>
              <a:t> idea </a:t>
            </a:r>
            <a:r>
              <a:rPr lang="en-US" b="1" dirty="0" err="1" smtClean="0"/>
              <a:t>que</a:t>
            </a:r>
            <a:r>
              <a:rPr lang="en-US" dirty="0" smtClean="0"/>
              <a:t>,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importante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, </a:t>
            </a:r>
            <a:r>
              <a:rPr lang="en-US" b="1" dirty="0" err="1" smtClean="0"/>
              <a:t>aconsejar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, </a:t>
            </a:r>
            <a:r>
              <a:rPr lang="en-US" b="1" dirty="0" err="1" smtClean="0"/>
              <a:t>recomendar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smtClean="0"/>
              <a:t>, and </a:t>
            </a:r>
            <a:r>
              <a:rPr lang="en-US" b="1" dirty="0" err="1" smtClean="0"/>
              <a:t>sugerir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dirty="0" err="1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:___________________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 idea </a:t>
            </a:r>
            <a:r>
              <a:rPr lang="en-US" dirty="0" err="1" smtClean="0"/>
              <a:t>que</a:t>
            </a:r>
            <a:r>
              <a:rPr lang="en-US" dirty="0" smtClean="0">
                <a:sym typeface="Wingdings" panose="05000000000000000000" pitchFamily="2" charset="2"/>
              </a:rPr>
              <a:t>:______________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:_______________</a:t>
            </a:r>
          </a:p>
          <a:p>
            <a:r>
              <a:rPr lang="en-US" dirty="0" err="1" smtClean="0"/>
              <a:t>Aconsejar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:__________________</a:t>
            </a:r>
          </a:p>
          <a:p>
            <a:r>
              <a:rPr lang="en-US" dirty="0" err="1" smtClean="0"/>
              <a:t>Recom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/>
              <a:t>ndar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:________________</a:t>
            </a:r>
          </a:p>
          <a:p>
            <a:r>
              <a:rPr lang="en-US" dirty="0" err="1" smtClean="0"/>
              <a:t>Sug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/>
              <a:t>rir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:____________________ </a:t>
            </a:r>
          </a:p>
          <a:p>
            <a:r>
              <a:rPr lang="en-US" dirty="0"/>
              <a:t>¿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acuerdas</a:t>
            </a:r>
            <a:r>
              <a:rPr lang="en-US" dirty="0"/>
              <a:t>? </a:t>
            </a:r>
            <a:r>
              <a:rPr lang="en-US" dirty="0" smtClean="0"/>
              <a:t>– </a:t>
            </a:r>
            <a:r>
              <a:rPr lang="en-US" dirty="0" err="1" smtClean="0"/>
              <a:t>Recomendar</a:t>
            </a:r>
            <a:r>
              <a:rPr lang="en-US" dirty="0" smtClean="0"/>
              <a:t> and </a:t>
            </a:r>
            <a:r>
              <a:rPr lang="en-US" dirty="0" err="1" smtClean="0"/>
              <a:t>Sugerir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to _____ boot verbs.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2600" y="1524000"/>
            <a:ext cx="11641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advice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3720" y="1825410"/>
            <a:ext cx="14782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opinions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8280" y="2514600"/>
            <a:ext cx="20217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It is better to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8671" y="3352800"/>
            <a:ext cx="26439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It is important to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8210" y="2942457"/>
            <a:ext cx="29770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It is a good idea to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50626" y="3827107"/>
            <a:ext cx="22763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 advise that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1228" y="4155520"/>
            <a:ext cx="30337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 recommend that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3379" y="4651453"/>
            <a:ext cx="24286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To suggest that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00431" y="4977081"/>
            <a:ext cx="4491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ie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739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Spanish the ________________________ usually appears in the ____________________ or _____________________ clause (</a:t>
            </a:r>
            <a:r>
              <a:rPr lang="en-US" dirty="0" err="1" smtClean="0"/>
              <a:t>cláusula</a:t>
            </a:r>
            <a:r>
              <a:rPr lang="en-US" dirty="0" smtClean="0"/>
              <a:t> </a:t>
            </a:r>
            <a:r>
              <a:rPr lang="en-US" dirty="0" err="1" smtClean="0"/>
              <a:t>subordinada</a:t>
            </a:r>
            <a:r>
              <a:rPr lang="en-US" dirty="0" smtClean="0"/>
              <a:t>), and is introduced by the conjunction _________ after the _________ _________ (</a:t>
            </a:r>
            <a:r>
              <a:rPr lang="en-US" dirty="0" err="1" smtClean="0"/>
              <a:t>cláusula</a:t>
            </a:r>
            <a:r>
              <a:rPr lang="en-US" dirty="0" smtClean="0"/>
              <a:t> principal). 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Label the three parts of these sentences. The subordinate clause, </a:t>
            </a:r>
            <a:r>
              <a:rPr lang="en-US" dirty="0" err="1" smtClean="0"/>
              <a:t>que</a:t>
            </a:r>
            <a:r>
              <a:rPr lang="en-US" dirty="0" smtClean="0"/>
              <a:t>, and the main cause. 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Yo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espero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el </a:t>
            </a:r>
            <a:r>
              <a:rPr lang="en-US" dirty="0" err="1" smtClean="0">
                <a:solidFill>
                  <a:srgbClr val="00B0F0"/>
                </a:solidFill>
              </a:rPr>
              <a:t>viaje</a:t>
            </a:r>
            <a:r>
              <a:rPr lang="en-US" dirty="0" smtClean="0">
                <a:solidFill>
                  <a:srgbClr val="00B0F0"/>
                </a:solidFill>
              </a:rPr>
              <a:t> a Toledo sea </a:t>
            </a:r>
            <a:r>
              <a:rPr lang="en-US" dirty="0" err="1" smtClean="0">
                <a:solidFill>
                  <a:srgbClr val="00B0F0"/>
                </a:solidFill>
              </a:rPr>
              <a:t>divertido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Gloria </a:t>
            </a:r>
            <a:r>
              <a:rPr lang="en-US" dirty="0" err="1" smtClean="0"/>
              <a:t>prefiere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vayamos</a:t>
            </a:r>
            <a:r>
              <a:rPr lang="en-US" dirty="0" smtClean="0"/>
              <a:t> al </a:t>
            </a:r>
            <a:r>
              <a:rPr lang="en-US" dirty="0" err="1" smtClean="0"/>
              <a:t>bosque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recomiendo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des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caminata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cuidad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89327" y="1398657"/>
            <a:ext cx="26130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subjunctive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0263" y="1752600"/>
            <a:ext cx="24160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dependent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1782771"/>
            <a:ext cx="27196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subordinate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1614" y="2460486"/>
            <a:ext cx="9733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que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9890" y="2490657"/>
            <a:ext cx="12666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main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1219" y="2460486"/>
            <a:ext cx="15327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clause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476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subjunctive is used when the _________________ changes between the </a:t>
            </a:r>
            <a:r>
              <a:rPr lang="en-US" dirty="0" smtClean="0">
                <a:solidFill>
                  <a:srgbClr val="FFFF00"/>
                </a:solidFill>
              </a:rPr>
              <a:t>main clause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00B0F0"/>
                </a:solidFill>
              </a:rPr>
              <a:t>subordinate clause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Oscar </a:t>
            </a:r>
            <a:r>
              <a:rPr lang="en-US" dirty="0" err="1" smtClean="0">
                <a:solidFill>
                  <a:srgbClr val="FFFF00"/>
                </a:solidFill>
              </a:rPr>
              <a:t>sugiere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ellos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lleven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un </a:t>
            </a:r>
            <a:r>
              <a:rPr lang="en-US" dirty="0" err="1" smtClean="0"/>
              <a:t>traje</a:t>
            </a:r>
            <a:r>
              <a:rPr lang="en-US" dirty="0" smtClean="0"/>
              <a:t> de </a:t>
            </a:r>
            <a:r>
              <a:rPr lang="en-US" dirty="0" err="1" smtClean="0"/>
              <a:t>baño</a:t>
            </a:r>
            <a:r>
              <a:rPr lang="en-US" dirty="0" smtClean="0"/>
              <a:t> al </a:t>
            </a:r>
            <a:r>
              <a:rPr lang="en-US" dirty="0" err="1" smtClean="0"/>
              <a:t>lago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(Oscar suggests they bring a bathing suit to the lake).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Which two subjects are used in the following sentence?</a:t>
            </a:r>
          </a:p>
          <a:p>
            <a:r>
              <a:rPr lang="en-US" dirty="0" err="1" smtClean="0"/>
              <a:t>Espero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Carmen </a:t>
            </a:r>
            <a:r>
              <a:rPr lang="en-US" dirty="0" err="1" smtClean="0"/>
              <a:t>pueda</a:t>
            </a:r>
            <a:r>
              <a:rPr lang="en-US" dirty="0" smtClean="0"/>
              <a:t> </a:t>
            </a:r>
            <a:r>
              <a:rPr lang="en-US" dirty="0" err="1" smtClean="0"/>
              <a:t>acompañarnos</a:t>
            </a:r>
            <a:r>
              <a:rPr lang="en-US" dirty="0" smtClean="0"/>
              <a:t> a Guadalajara.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1219200" y="2826327"/>
            <a:ext cx="2362200" cy="533400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616036" y="2499013"/>
            <a:ext cx="1336964" cy="777587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Subject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1219200"/>
            <a:ext cx="2183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subject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30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form the present subjunctive, add these endings to the ______ ______ stem of REGULAR verbs. </a:t>
            </a:r>
          </a:p>
          <a:p>
            <a:r>
              <a:rPr lang="en-US" dirty="0" smtClean="0"/>
              <a:t>-AR verb endings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Traduce a </a:t>
            </a:r>
            <a:r>
              <a:rPr lang="en-US" dirty="0" err="1" smtClean="0"/>
              <a:t>español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I hope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you talk to your friend soon</a:t>
            </a:r>
            <a:r>
              <a:rPr lang="en-US" dirty="0" smtClean="0"/>
              <a:t>. =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40754"/>
              </p:ext>
            </p:extLst>
          </p:nvPr>
        </p:nvGraphicFramePr>
        <p:xfrm>
          <a:off x="1066800" y="3124200"/>
          <a:ext cx="6096000" cy="192024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Yo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-e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Nosotros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(as)       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emos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Tú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              </a:t>
                      </a:r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US" sz="2400" b="1" dirty="0" err="1" smtClean="0">
                          <a:solidFill>
                            <a:srgbClr val="00B0F0"/>
                          </a:solidFill>
                        </a:rPr>
                        <a:t>es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Vosotros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(as)         </a:t>
                      </a:r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US" sz="2400" b="1" dirty="0" err="1" smtClean="0">
                          <a:solidFill>
                            <a:srgbClr val="00B0F0"/>
                          </a:solidFill>
                        </a:rPr>
                        <a:t>éis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Él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Ella                </a:t>
                      </a:r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-e</a:t>
                      </a:r>
                    </a:p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Ud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Ellos</a:t>
                      </a:r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Ellas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                    </a:t>
                      </a:r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US" sz="2400" b="1" dirty="0" err="1" smtClean="0">
                          <a:solidFill>
                            <a:srgbClr val="00B0F0"/>
                          </a:solidFill>
                        </a:rPr>
                        <a:t>en</a:t>
                      </a:r>
                      <a:endParaRPr lang="en-US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Uds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31910" y="1752600"/>
            <a:ext cx="7246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yo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7751" y="1752600"/>
            <a:ext cx="11885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form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82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-ER/-IR verb endings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Traduce a </a:t>
            </a:r>
            <a:r>
              <a:rPr lang="en-US" dirty="0" err="1" smtClean="0"/>
              <a:t>español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I suggest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you write in Spanish</a:t>
            </a:r>
            <a:r>
              <a:rPr lang="en-US" dirty="0" smtClean="0"/>
              <a:t>. =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324858"/>
              </p:ext>
            </p:extLst>
          </p:nvPr>
        </p:nvGraphicFramePr>
        <p:xfrm>
          <a:off x="1066800" y="2590800"/>
          <a:ext cx="6096000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4047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              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-a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(as)       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amos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r>
                        <a:rPr lang="en-US" dirty="0" smtClean="0"/>
                        <a:t>               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-as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Vosotros</a:t>
                      </a:r>
                      <a:r>
                        <a:rPr lang="en-US" dirty="0" smtClean="0"/>
                        <a:t>(as)       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áis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Ella             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-a</a:t>
                      </a:r>
                    </a:p>
                    <a:p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                  </a:t>
                      </a:r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-an</a:t>
                      </a:r>
                      <a:r>
                        <a:rPr lang="en-US" sz="240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en-US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66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200" b="1" u="sng" dirty="0" err="1" smtClean="0"/>
              <a:t>Irregulares</a:t>
            </a:r>
            <a:r>
              <a:rPr lang="en-US" dirty="0" smtClean="0"/>
              <a:t>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Dar (to give) – </a:t>
            </a:r>
            <a:r>
              <a:rPr lang="en-US" dirty="0" err="1" smtClean="0">
                <a:solidFill>
                  <a:schemeClr val="bg1"/>
                </a:solidFill>
              </a:rPr>
              <a:t>dé</a:t>
            </a:r>
            <a:r>
              <a:rPr lang="en-US" dirty="0" smtClean="0">
                <a:solidFill>
                  <a:schemeClr val="bg1"/>
                </a:solidFill>
              </a:rPr>
              <a:t>, des, </a:t>
            </a:r>
            <a:r>
              <a:rPr lang="en-US" dirty="0" err="1" smtClean="0">
                <a:solidFill>
                  <a:schemeClr val="bg1"/>
                </a:solidFill>
              </a:rPr>
              <a:t>dé</a:t>
            </a:r>
            <a:r>
              <a:rPr lang="en-US" dirty="0" smtClean="0">
                <a:solidFill>
                  <a:schemeClr val="bg1"/>
                </a:solidFill>
              </a:rPr>
              <a:t>, demos, </a:t>
            </a:r>
            <a:r>
              <a:rPr lang="en-US" dirty="0" err="1" smtClean="0">
                <a:solidFill>
                  <a:schemeClr val="bg1"/>
                </a:solidFill>
              </a:rPr>
              <a:t>deis</a:t>
            </a:r>
            <a:r>
              <a:rPr lang="en-US" dirty="0" smtClean="0">
                <a:solidFill>
                  <a:schemeClr val="bg1"/>
                </a:solidFill>
              </a:rPr>
              <a:t>, den 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Estar</a:t>
            </a:r>
            <a:r>
              <a:rPr lang="en-US" dirty="0" smtClean="0"/>
              <a:t> (to be) – </a:t>
            </a:r>
            <a:r>
              <a:rPr lang="en-US" dirty="0" err="1" smtClean="0">
                <a:solidFill>
                  <a:schemeClr val="bg1"/>
                </a:solidFill>
              </a:rPr>
              <a:t>esté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estés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esté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estemos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estéis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estén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smtClean="0"/>
              <a:t>Haber (to have) – </a:t>
            </a:r>
            <a:r>
              <a:rPr lang="en-US" dirty="0" err="1" smtClean="0">
                <a:solidFill>
                  <a:schemeClr val="bg1"/>
                </a:solidFill>
              </a:rPr>
              <a:t>haya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hayas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haya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hayamos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hayáis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hayan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err="1" smtClean="0"/>
              <a:t>Modelo</a:t>
            </a:r>
            <a:r>
              <a:rPr lang="en-US" dirty="0" smtClean="0"/>
              <a:t>- Hay=                     / </a:t>
            </a:r>
            <a:r>
              <a:rPr lang="en-US" dirty="0" err="1" smtClean="0"/>
              <a:t>Había</a:t>
            </a:r>
            <a:r>
              <a:rPr lang="en-US" dirty="0" smtClean="0"/>
              <a:t>=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IR (to go) – </a:t>
            </a:r>
            <a:r>
              <a:rPr lang="en-US" dirty="0" err="1" smtClean="0">
                <a:solidFill>
                  <a:schemeClr val="bg1"/>
                </a:solidFill>
              </a:rPr>
              <a:t>vaya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vayas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vayamos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vayáis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vayan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smtClean="0"/>
              <a:t>Saber (to know) – </a:t>
            </a:r>
            <a:r>
              <a:rPr lang="en-US" dirty="0" err="1" smtClean="0">
                <a:solidFill>
                  <a:schemeClr val="bg1"/>
                </a:solidFill>
              </a:rPr>
              <a:t>sepa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sepas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sepa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sepamos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sepáis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sepan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60000"/>
              </a:lnSpc>
            </a:pPr>
            <a:r>
              <a:rPr lang="en-US" dirty="0" err="1" smtClean="0"/>
              <a:t>Ser</a:t>
            </a:r>
            <a:r>
              <a:rPr lang="en-US" dirty="0" smtClean="0"/>
              <a:t> (to be) – </a:t>
            </a:r>
            <a:r>
              <a:rPr lang="en-US" dirty="0" smtClean="0">
                <a:solidFill>
                  <a:schemeClr val="bg1"/>
                </a:solidFill>
              </a:rPr>
              <a:t>sea, seas, sea, </a:t>
            </a:r>
            <a:r>
              <a:rPr lang="en-US" dirty="0" err="1" smtClean="0">
                <a:solidFill>
                  <a:schemeClr val="bg1"/>
                </a:solidFill>
              </a:rPr>
              <a:t>seamos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seáis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sean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there is no change of subject, an _______________ follows the verb in the main clause. </a:t>
            </a:r>
          </a:p>
          <a:p>
            <a:pPr lvl="1"/>
            <a:r>
              <a:rPr lang="en-US" dirty="0" err="1" smtClean="0"/>
              <a:t>Modelo</a:t>
            </a:r>
            <a:r>
              <a:rPr lang="en-US" dirty="0" smtClean="0"/>
              <a:t>: </a:t>
            </a:r>
          </a:p>
          <a:p>
            <a:r>
              <a:rPr lang="en-US" dirty="0" smtClean="0"/>
              <a:t>Gloria </a:t>
            </a:r>
            <a:r>
              <a:rPr lang="en-US" dirty="0" err="1" smtClean="0"/>
              <a:t>prefiere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ir</a:t>
            </a:r>
            <a:r>
              <a:rPr lang="en-US" dirty="0" smtClean="0"/>
              <a:t> al </a:t>
            </a:r>
            <a:r>
              <a:rPr lang="en-US" dirty="0" err="1" smtClean="0"/>
              <a:t>bosque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r>
              <a:rPr lang="en-US" dirty="0" smtClean="0"/>
              <a:t>- </a:t>
            </a:r>
            <a:r>
              <a:rPr lang="en-US" dirty="0" err="1"/>
              <a:t>C</a:t>
            </a:r>
            <a:r>
              <a:rPr lang="en-US" dirty="0" err="1" smtClean="0"/>
              <a:t>ompleta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oraciones</a:t>
            </a:r>
            <a:r>
              <a:rPr lang="en-US" dirty="0" smtClean="0"/>
              <a:t> con la forma </a:t>
            </a:r>
            <a:r>
              <a:rPr lang="en-US" dirty="0" err="1" smtClean="0"/>
              <a:t>correcta</a:t>
            </a:r>
            <a:r>
              <a:rPr lang="en-US" dirty="0" smtClean="0"/>
              <a:t> del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paréntesis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Fabián</a:t>
            </a:r>
            <a:r>
              <a:rPr lang="en-US" dirty="0" smtClean="0"/>
              <a:t> y Lorenzo </a:t>
            </a:r>
            <a:r>
              <a:rPr lang="en-US" dirty="0" err="1" smtClean="0"/>
              <a:t>quieren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 ____________ (</a:t>
            </a:r>
            <a:r>
              <a:rPr lang="en-US" dirty="0" err="1" smtClean="0"/>
              <a:t>ir</a:t>
            </a:r>
            <a:r>
              <a:rPr lang="en-US" dirty="0" smtClean="0"/>
              <a:t>) al </a:t>
            </a:r>
            <a:r>
              <a:rPr lang="en-US" dirty="0" err="1" smtClean="0"/>
              <a:t>lago</a:t>
            </a:r>
            <a:r>
              <a:rPr lang="en-US" dirty="0" smtClean="0"/>
              <a:t> con </a:t>
            </a:r>
            <a:r>
              <a:rPr lang="en-US" dirty="0" err="1" smtClean="0"/>
              <a:t>ellos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recomiendan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________________ (</a:t>
            </a:r>
            <a:r>
              <a:rPr lang="en-US" dirty="0" err="1" smtClean="0"/>
              <a:t>hacer</a:t>
            </a:r>
            <a:r>
              <a:rPr lang="en-US" dirty="0" smtClean="0"/>
              <a:t>) windsurf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lago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Quiero</a:t>
            </a:r>
            <a:r>
              <a:rPr lang="en-US" dirty="0" smtClean="0"/>
              <a:t> ________________ (</a:t>
            </a:r>
            <a:r>
              <a:rPr lang="en-US" dirty="0" err="1" smtClean="0"/>
              <a:t>practicar</a:t>
            </a:r>
            <a:r>
              <a:rPr lang="en-US" dirty="0" smtClean="0"/>
              <a:t>) el </a:t>
            </a:r>
            <a:r>
              <a:rPr lang="en-US" dirty="0" err="1" smtClean="0"/>
              <a:t>esquí</a:t>
            </a:r>
            <a:r>
              <a:rPr lang="en-US" dirty="0" smtClean="0"/>
              <a:t> </a:t>
            </a:r>
            <a:r>
              <a:rPr lang="en-US" dirty="0" err="1" smtClean="0"/>
              <a:t>acuático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5000" y="1371600"/>
            <a:ext cx="20680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infinitive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614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324</TotalTime>
  <Words>636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El subjuntivo</vt:lpstr>
      <vt:lpstr>El subjuntivo</vt:lpstr>
      <vt:lpstr>El subjuntivo</vt:lpstr>
      <vt:lpstr>El subjuntivo</vt:lpstr>
      <vt:lpstr>El subjuntivo</vt:lpstr>
      <vt:lpstr>El subjuntivo</vt:lpstr>
      <vt:lpstr>El subjuntivo</vt:lpstr>
      <vt:lpstr>El subjuntivo</vt:lpstr>
      <vt:lpstr>El subjuntivo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Ellen Holmes</dc:creator>
  <cp:lastModifiedBy>Ellen Holmes</cp:lastModifiedBy>
  <cp:revision>28</cp:revision>
  <dcterms:created xsi:type="dcterms:W3CDTF">2015-01-09T17:32:44Z</dcterms:created>
  <dcterms:modified xsi:type="dcterms:W3CDTF">2015-01-13T21:21:46Z</dcterms:modified>
</cp:coreProperties>
</file>