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BD4D0A-2C75-480B-A0CD-1F2B6D2C3A93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3EB879-C0EB-4906-A034-C87241A0F1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 after prepositions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 can stand for the same _______ yet still have different forms, depending on how they’re being used in the sentence. 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: _____________ soy Javier.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qunice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y ______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dibujar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06822"/>
              </p:ext>
            </p:extLst>
          </p:nvPr>
        </p:nvGraphicFramePr>
        <p:xfrm>
          <a:off x="533400" y="3200400"/>
          <a:ext cx="8229600" cy="21945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mí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nostras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ti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(a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vosotras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.)</a:t>
                      </a:r>
                    </a:p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ella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.)</a:t>
                      </a:r>
                    </a:p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(a 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98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subject pronouns in Spanish? What are the pronouns used with GUSTAR?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 have different forms when they come after prepositions, such as: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_______________      de ________________</a:t>
            </a:r>
          </a:p>
          <a:p>
            <a:r>
              <a:rPr lang="en-US" dirty="0"/>
              <a:t>c</a:t>
            </a:r>
            <a:r>
              <a:rPr lang="en-US" dirty="0" smtClean="0"/>
              <a:t>on _____________     en ________________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pronouns _____________ and __________ combine  with _______________ to make the special forms ____________ and ___________.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_________________, the phrase formed by a and a pronoun can be added to </a:t>
            </a:r>
            <a:r>
              <a:rPr lang="en-US" b="1" dirty="0" smtClean="0"/>
              <a:t>a</a:t>
            </a:r>
            <a:r>
              <a:rPr lang="en-US" dirty="0" smtClean="0"/>
              <a:t> sentence to clarify or emphasize who likes something. </a:t>
            </a:r>
          </a:p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_________________________________</a:t>
            </a:r>
          </a:p>
          <a:p>
            <a:r>
              <a:rPr lang="en-US" dirty="0" smtClean="0"/>
              <a:t>_________________________________</a:t>
            </a:r>
          </a:p>
          <a:p>
            <a:r>
              <a:rPr lang="en-US" smtClean="0"/>
              <a:t>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170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Pronouns after prepositions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after prepositions</dc:title>
  <dc:creator>Ellen Holmes</dc:creator>
  <cp:lastModifiedBy>Ellen Holmes</cp:lastModifiedBy>
  <cp:revision>5</cp:revision>
  <dcterms:created xsi:type="dcterms:W3CDTF">2012-10-03T21:06:03Z</dcterms:created>
  <dcterms:modified xsi:type="dcterms:W3CDTF">2012-10-03T21:43:16Z</dcterms:modified>
</cp:coreProperties>
</file>