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D4C1D2-FE09-42A8-908B-ECCBD9078AE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3337DB-CC05-46C1-8B58-837798AA62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4C1D2-FE09-42A8-908B-ECCBD9078AE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37DB-CC05-46C1-8B58-837798AA6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4C1D2-FE09-42A8-908B-ECCBD9078AE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37DB-CC05-46C1-8B58-837798AA6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D4C1D2-FE09-42A8-908B-ECCBD9078AE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3337DB-CC05-46C1-8B58-837798AA62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D4C1D2-FE09-42A8-908B-ECCBD9078AE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3337DB-CC05-46C1-8B58-837798AA62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4C1D2-FE09-42A8-908B-ECCBD9078AE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37DB-CC05-46C1-8B58-837798AA62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4C1D2-FE09-42A8-908B-ECCBD9078AE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37DB-CC05-46C1-8B58-837798AA62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D4C1D2-FE09-42A8-908B-ECCBD9078AE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3337DB-CC05-46C1-8B58-837798AA62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4C1D2-FE09-42A8-908B-ECCBD9078AE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37DB-CC05-46C1-8B58-837798AA6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D4C1D2-FE09-42A8-908B-ECCBD9078AE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3337DB-CC05-46C1-8B58-837798AA628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D4C1D2-FE09-42A8-908B-ECCBD9078AE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3337DB-CC05-46C1-8B58-837798AA628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D4C1D2-FE09-42A8-908B-ECCBD9078AE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3337DB-CC05-46C1-8B58-837798AA62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Progressive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“</a:t>
            </a:r>
            <a:r>
              <a:rPr lang="en-US" dirty="0" err="1" smtClean="0"/>
              <a:t>ing</a:t>
            </a:r>
            <a:r>
              <a:rPr lang="en-US" dirty="0" smtClean="0"/>
              <a:t>” ending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______________ _________________ is formed by combining the verb “ _____ _______” or _________ with the present participle. </a:t>
            </a:r>
          </a:p>
          <a:p>
            <a:r>
              <a:rPr lang="en-US" dirty="0" smtClean="0"/>
              <a:t>The present participle is the “___________” form of a verb. </a:t>
            </a:r>
          </a:p>
          <a:p>
            <a:r>
              <a:rPr lang="en-US" dirty="0" err="1" smtClean="0"/>
              <a:t>Modelo</a:t>
            </a:r>
            <a:r>
              <a:rPr lang="en-US" dirty="0" smtClean="0"/>
              <a:t> en </a:t>
            </a:r>
            <a:r>
              <a:rPr lang="en-US" dirty="0" err="1" smtClean="0"/>
              <a:t>inglés</a:t>
            </a:r>
            <a:r>
              <a:rPr lang="en-US" dirty="0" smtClean="0"/>
              <a:t>: I am studying or I am studying with </a:t>
            </a:r>
            <a:r>
              <a:rPr lang="en-US" dirty="0" err="1" smtClean="0"/>
              <a:t>María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Spanish, the present progressive is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used to describe an action that is in the _____________ of taking </a:t>
            </a:r>
            <a:r>
              <a:rPr lang="en-US" dirty="0" smtClean="0"/>
              <a:t>place. As in what is happening right now.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57745" y="1440872"/>
            <a:ext cx="18405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Present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5066" y="1427017"/>
            <a:ext cx="27061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Progressive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02891" y="1890211"/>
            <a:ext cx="6639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to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3841" y="1880260"/>
            <a:ext cx="7489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be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2305710"/>
            <a:ext cx="13308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ESTAR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53335" y="2665608"/>
            <a:ext cx="9541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ing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6745" y="5029200"/>
            <a:ext cx="17956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process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651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ESTAR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form the present progressive use a conjugated form of _____________, followed by the present participle.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ESTAR=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56029"/>
              </p:ext>
            </p:extLst>
          </p:nvPr>
        </p:nvGraphicFramePr>
        <p:xfrm>
          <a:off x="83744" y="2590800"/>
          <a:ext cx="6096000" cy="2194560"/>
        </p:xfrm>
        <a:graphic>
          <a:graphicData uri="http://schemas.openxmlformats.org/drawingml/2006/table">
            <a:tbl>
              <a:tblPr firstRow="1" bandRow="1">
                <a:effectLst/>
                <a:tableStyleId>{46F890A9-2807-4EBB-B81D-B2AA78EC7F39}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(as)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dirty="0" smtClean="0"/>
                        <a:t>(as)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Ella </a:t>
                      </a:r>
                    </a:p>
                    <a:p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Ellas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0" y="652790"/>
            <a:ext cx="15215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ESTAR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1828800"/>
            <a:ext cx="14975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 be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4930" y="2475131"/>
            <a:ext cx="19127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estoy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5712" y="3124200"/>
            <a:ext cx="18501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estás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2777" y="3924702"/>
            <a:ext cx="15295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está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06290" y="2667000"/>
            <a:ext cx="25987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estamos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0" y="3176043"/>
            <a:ext cx="209704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estáis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45249" y="3954873"/>
            <a:ext cx="19543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están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979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___________ steps to forming the present participle for –</a:t>
            </a:r>
            <a:r>
              <a:rPr lang="en-US" dirty="0" err="1" smtClean="0"/>
              <a:t>ar</a:t>
            </a:r>
            <a:r>
              <a:rPr lang="en-US" dirty="0" smtClean="0"/>
              <a:t> verbs. </a:t>
            </a:r>
          </a:p>
          <a:p>
            <a:r>
              <a:rPr lang="en-US" dirty="0" smtClean="0"/>
              <a:t>Step One: Drop the _______ ______________.</a:t>
            </a:r>
          </a:p>
          <a:p>
            <a:r>
              <a:rPr lang="en-US" dirty="0" smtClean="0"/>
              <a:t>Step Two: Add ___________ to the stem of the verb. </a:t>
            </a:r>
          </a:p>
          <a:p>
            <a:r>
              <a:rPr lang="en-US" dirty="0" err="1" smtClean="0"/>
              <a:t>Modelos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Hablar</a:t>
            </a:r>
            <a:r>
              <a:rPr lang="en-US" dirty="0" smtClean="0"/>
              <a:t>=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Trabajar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1427018"/>
            <a:ext cx="9749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two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2209800"/>
            <a:ext cx="7841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ar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73782" y="2216727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ending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05982" y="2674947"/>
            <a:ext cx="12394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ando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18131" y="3886200"/>
            <a:ext cx="26789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hablando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87407" y="4610402"/>
            <a:ext cx="31245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trabajando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143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____________ steps in forming the present participle for –</a:t>
            </a:r>
            <a:r>
              <a:rPr lang="en-US" dirty="0" err="1" smtClean="0"/>
              <a:t>er</a:t>
            </a:r>
            <a:r>
              <a:rPr lang="en-US" dirty="0" smtClean="0"/>
              <a:t> and –</a:t>
            </a:r>
            <a:r>
              <a:rPr lang="en-US" dirty="0" err="1" smtClean="0"/>
              <a:t>ir</a:t>
            </a:r>
            <a:r>
              <a:rPr lang="en-US" dirty="0" smtClean="0"/>
              <a:t> verbs. </a:t>
            </a:r>
          </a:p>
          <a:p>
            <a:r>
              <a:rPr lang="en-US" dirty="0" smtClean="0"/>
              <a:t>Step One: Drop the _______ or _________ ending. </a:t>
            </a:r>
          </a:p>
          <a:p>
            <a:r>
              <a:rPr lang="en-US" dirty="0" smtClean="0"/>
              <a:t>Step Two: Add ____________ to the stem of the verb. </a:t>
            </a:r>
          </a:p>
          <a:p>
            <a:r>
              <a:rPr lang="en-US" dirty="0" err="1" smtClean="0"/>
              <a:t>Modelos</a:t>
            </a:r>
            <a:r>
              <a:rPr lang="en-US" dirty="0" smtClean="0"/>
              <a:t>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Comer=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Hacer</a:t>
            </a:r>
            <a:r>
              <a:rPr lang="en-US" dirty="0" smtClean="0"/>
              <a:t>=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Vivir</a:t>
            </a:r>
            <a:r>
              <a:rPr lang="en-US" dirty="0" smtClean="0"/>
              <a:t>=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Escribir</a:t>
            </a:r>
            <a:r>
              <a:rPr lang="en-US" dirty="0" smtClean="0"/>
              <a:t>=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0" y="1371600"/>
            <a:ext cx="9749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two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4528" y="2209800"/>
            <a:ext cx="7697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er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2216727"/>
            <a:ext cx="6864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ir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94699" y="2674947"/>
            <a:ext cx="13773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iendo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5037" y="4038600"/>
            <a:ext cx="25090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comiendo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84292" y="4565072"/>
            <a:ext cx="23807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haciendo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3620" y="5181597"/>
            <a:ext cx="22621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viviendo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09920" y="5715000"/>
            <a:ext cx="29883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escribiendo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524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BOOT 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form the present progressive of __________ ____________, there are ________ steps. </a:t>
            </a:r>
          </a:p>
          <a:p>
            <a:r>
              <a:rPr lang="en-US" b="1" dirty="0" smtClean="0"/>
              <a:t>Step One: Change the 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/>
              <a:t> to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/>
              <a:t> or the 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/>
              <a:t> to 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dirty="0" smtClean="0"/>
              <a:t>. </a:t>
            </a:r>
          </a:p>
          <a:p>
            <a:r>
              <a:rPr lang="en-US" dirty="0" smtClean="0"/>
              <a:t>Step Two: Add the –</a:t>
            </a:r>
            <a:r>
              <a:rPr lang="en-US" dirty="0" err="1" smtClean="0"/>
              <a:t>iendo</a:t>
            </a:r>
            <a:r>
              <a:rPr lang="en-US" dirty="0" smtClean="0"/>
              <a:t> ending</a:t>
            </a:r>
          </a:p>
          <a:p>
            <a:r>
              <a:rPr lang="en-US" dirty="0" err="1" smtClean="0"/>
              <a:t>Modelo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Dormir</a:t>
            </a:r>
            <a:r>
              <a:rPr lang="en-US" dirty="0" smtClean="0"/>
              <a:t>=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Decir</a:t>
            </a:r>
            <a:r>
              <a:rPr lang="en-US" dirty="0" smtClean="0"/>
              <a:t>=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551618"/>
            <a:ext cx="11256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boot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39713" y="503689"/>
            <a:ext cx="13548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verbs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9709" y="844005"/>
            <a:ext cx="9749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two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2967335"/>
            <a:ext cx="28328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durmiendo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87628" y="3810000"/>
            <a:ext cx="22621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diciendo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486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IRREGULAR VERBS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14849480"/>
              </p:ext>
            </p:extLst>
          </p:nvPr>
        </p:nvGraphicFramePr>
        <p:xfrm>
          <a:off x="304800" y="274638"/>
          <a:ext cx="5638800" cy="25958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Ir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Servir</a:t>
                      </a:r>
                      <a:r>
                        <a:rPr lang="en-US" b="0" dirty="0" smtClean="0"/>
                        <a:t>=</a:t>
                      </a:r>
                      <a:endParaRPr lang="en-US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Oír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Pedir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Traer=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Morir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Leer=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Poder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Seguir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Decir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Dormir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16052" y="228600"/>
            <a:ext cx="11528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yendo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1925" y="514850"/>
            <a:ext cx="13404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oyendo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6052" y="976515"/>
            <a:ext cx="16321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trayendo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5488" y="1371600"/>
            <a:ext cx="14382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leyendo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41599" y="1752600"/>
            <a:ext cx="17459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siguiendo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818" y="3292642"/>
            <a:ext cx="312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 </a:t>
            </a:r>
            <a:r>
              <a:rPr lang="en-US" i="1" dirty="0" err="1" smtClean="0"/>
              <a:t>Seguir</a:t>
            </a:r>
            <a:r>
              <a:rPr lang="en-US" i="1" dirty="0" smtClean="0"/>
              <a:t>=  to follow</a:t>
            </a:r>
            <a:endParaRPr lang="en-US" i="1" dirty="0"/>
          </a:p>
        </p:txBody>
      </p:sp>
      <p:sp>
        <p:nvSpPr>
          <p:cNvPr id="11" name="Rectangle 10"/>
          <p:cNvSpPr/>
          <p:nvPr/>
        </p:nvSpPr>
        <p:spPr>
          <a:xfrm>
            <a:off x="1247311" y="2057400"/>
            <a:ext cx="15696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diciendo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59192" y="2438400"/>
            <a:ext cx="19527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durmiendo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38600" y="284017"/>
            <a:ext cx="16946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sirviendo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38599" y="540096"/>
            <a:ext cx="16033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pidiendo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94849" y="1001761"/>
            <a:ext cx="17475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muriendo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15631" y="1371600"/>
            <a:ext cx="17011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pudiendo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337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practicar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S" dirty="0"/>
              <a:t>Traduce las siguientes </a:t>
            </a:r>
            <a:r>
              <a:rPr lang="es-US" dirty="0" smtClean="0"/>
              <a:t>oraciones:</a:t>
            </a:r>
          </a:p>
          <a:p>
            <a:endParaRPr lang="es-US" dirty="0"/>
          </a:p>
          <a:p>
            <a:r>
              <a:rPr lang="es-US" dirty="0" smtClean="0"/>
              <a:t>I am </a:t>
            </a:r>
            <a:r>
              <a:rPr lang="es-US" dirty="0" err="1" smtClean="0"/>
              <a:t>cutting</a:t>
            </a:r>
            <a:r>
              <a:rPr lang="es-US" dirty="0" smtClean="0"/>
              <a:t> </a:t>
            </a:r>
            <a:r>
              <a:rPr lang="es-US" dirty="0" err="1" smtClean="0"/>
              <a:t>the</a:t>
            </a:r>
            <a:r>
              <a:rPr lang="es-US" dirty="0" smtClean="0"/>
              <a:t> </a:t>
            </a:r>
            <a:r>
              <a:rPr lang="es-US" dirty="0" err="1" smtClean="0"/>
              <a:t>grass</a:t>
            </a:r>
            <a:r>
              <a:rPr lang="es-US" dirty="0" smtClean="0"/>
              <a:t>.</a:t>
            </a:r>
          </a:p>
          <a:p>
            <a:endParaRPr lang="es-US" dirty="0"/>
          </a:p>
          <a:p>
            <a:r>
              <a:rPr lang="es-US" dirty="0" err="1" smtClean="0"/>
              <a:t>We</a:t>
            </a:r>
            <a:r>
              <a:rPr lang="es-US" dirty="0" smtClean="0"/>
              <a:t> are </a:t>
            </a:r>
            <a:r>
              <a:rPr lang="es-US" dirty="0" err="1" smtClean="0"/>
              <a:t>washing</a:t>
            </a:r>
            <a:r>
              <a:rPr lang="es-US" dirty="0" smtClean="0"/>
              <a:t> </a:t>
            </a:r>
            <a:r>
              <a:rPr lang="es-US" dirty="0" err="1" smtClean="0"/>
              <a:t>the</a:t>
            </a:r>
            <a:r>
              <a:rPr lang="es-US" dirty="0" smtClean="0"/>
              <a:t> </a:t>
            </a:r>
            <a:r>
              <a:rPr lang="es-US" dirty="0" err="1" smtClean="0"/>
              <a:t>dishes</a:t>
            </a:r>
            <a:r>
              <a:rPr lang="es-US" dirty="0" smtClean="0"/>
              <a:t>.</a:t>
            </a:r>
          </a:p>
          <a:p>
            <a:endParaRPr lang="es-US" dirty="0"/>
          </a:p>
          <a:p>
            <a:r>
              <a:rPr lang="es-US" dirty="0" err="1" smtClean="0"/>
              <a:t>You</a:t>
            </a:r>
            <a:r>
              <a:rPr lang="es-US" dirty="0" smtClean="0"/>
              <a:t> (i) are </a:t>
            </a:r>
            <a:r>
              <a:rPr lang="es-US" dirty="0" err="1" smtClean="0"/>
              <a:t>cleaning</a:t>
            </a:r>
            <a:r>
              <a:rPr lang="es-US" dirty="0" smtClean="0"/>
              <a:t> </a:t>
            </a:r>
            <a:r>
              <a:rPr lang="es-US" dirty="0" err="1" smtClean="0"/>
              <a:t>the</a:t>
            </a:r>
            <a:r>
              <a:rPr lang="es-US" dirty="0" smtClean="0"/>
              <a:t> </a:t>
            </a:r>
            <a:r>
              <a:rPr lang="es-US" dirty="0" err="1" smtClean="0"/>
              <a:t>bathroom</a:t>
            </a:r>
            <a:r>
              <a:rPr lang="es-US" dirty="0" smtClean="0"/>
              <a:t>.</a:t>
            </a:r>
          </a:p>
          <a:p>
            <a:endParaRPr lang="es-US" dirty="0"/>
          </a:p>
          <a:p>
            <a:r>
              <a:rPr lang="es-US" dirty="0" err="1" smtClean="0"/>
              <a:t>She</a:t>
            </a:r>
            <a:r>
              <a:rPr lang="es-US" dirty="0" smtClean="0"/>
              <a:t> </a:t>
            </a:r>
            <a:r>
              <a:rPr lang="es-US" dirty="0" err="1" smtClean="0"/>
              <a:t>is</a:t>
            </a:r>
            <a:r>
              <a:rPr lang="es-US" dirty="0" smtClean="0"/>
              <a:t> </a:t>
            </a:r>
            <a:r>
              <a:rPr lang="es-US" dirty="0" err="1" smtClean="0"/>
              <a:t>taking</a:t>
            </a:r>
            <a:r>
              <a:rPr lang="es-US" dirty="0" smtClean="0"/>
              <a:t> </a:t>
            </a:r>
            <a:r>
              <a:rPr lang="es-US" dirty="0" err="1" smtClean="0"/>
              <a:t>out</a:t>
            </a:r>
            <a:r>
              <a:rPr lang="es-US" dirty="0" smtClean="0"/>
              <a:t> </a:t>
            </a:r>
            <a:r>
              <a:rPr lang="es-US" dirty="0" err="1" smtClean="0"/>
              <a:t>the</a:t>
            </a:r>
            <a:r>
              <a:rPr lang="es-US" dirty="0" smtClean="0"/>
              <a:t> </a:t>
            </a:r>
            <a:r>
              <a:rPr lang="es-US" dirty="0" err="1" smtClean="0"/>
              <a:t>trash</a:t>
            </a:r>
            <a:r>
              <a:rPr lang="es-US" dirty="0" smtClean="0"/>
              <a:t>. </a:t>
            </a:r>
          </a:p>
          <a:p>
            <a:endParaRPr lang="es-US" dirty="0"/>
          </a:p>
          <a:p>
            <a:r>
              <a:rPr lang="es-US" dirty="0" smtClean="0"/>
              <a:t>He </a:t>
            </a:r>
            <a:r>
              <a:rPr lang="es-US" dirty="0" err="1" smtClean="0"/>
              <a:t>is</a:t>
            </a:r>
            <a:r>
              <a:rPr lang="es-US" dirty="0" smtClean="0"/>
              <a:t> </a:t>
            </a:r>
            <a:r>
              <a:rPr lang="es-US" dirty="0" err="1" smtClean="0"/>
              <a:t>setting</a:t>
            </a:r>
            <a:r>
              <a:rPr lang="es-US" dirty="0" smtClean="0"/>
              <a:t> </a:t>
            </a:r>
            <a:r>
              <a:rPr lang="es-US" dirty="0" err="1" smtClean="0"/>
              <a:t>the</a:t>
            </a:r>
            <a:r>
              <a:rPr lang="es-US" dirty="0" smtClean="0"/>
              <a:t> </a:t>
            </a:r>
            <a:r>
              <a:rPr lang="es-US" dirty="0" err="1" smtClean="0"/>
              <a:t>table</a:t>
            </a:r>
            <a:r>
              <a:rPr lang="es-US" dirty="0" smtClean="0"/>
              <a:t>. </a:t>
            </a:r>
          </a:p>
          <a:p>
            <a:endParaRPr lang="es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476</TotalTime>
  <Words>378</Words>
  <Application>Microsoft Office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Present Progressive </vt:lpstr>
      <vt:lpstr>Present Progressive </vt:lpstr>
      <vt:lpstr>Present progressive</vt:lpstr>
      <vt:lpstr>Present Progressive</vt:lpstr>
      <vt:lpstr>Present Progressive</vt:lpstr>
      <vt:lpstr>Present Progressive</vt:lpstr>
      <vt:lpstr>Present Progressive</vt:lpstr>
      <vt:lpstr>Present progressive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Progressive</dc:title>
  <dc:creator>Ellen Holmes</dc:creator>
  <cp:lastModifiedBy>Ellen Holmes</cp:lastModifiedBy>
  <cp:revision>29</cp:revision>
  <dcterms:created xsi:type="dcterms:W3CDTF">2013-01-15T13:48:40Z</dcterms:created>
  <dcterms:modified xsi:type="dcterms:W3CDTF">2014-01-31T16:47:13Z</dcterms:modified>
</cp:coreProperties>
</file>