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A5FBA1-EA77-4602-AEB2-90E5A9DE03C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F23404-9D34-42F2-99F6-59284955E0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Repaso-Español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 contra ESTAR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0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y 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Recuerdan</a:t>
            </a:r>
            <a:r>
              <a:rPr lang="en-US" dirty="0" smtClean="0"/>
              <a:t>, 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SER? </a:t>
            </a:r>
          </a:p>
          <a:p>
            <a:r>
              <a:rPr lang="en-US" dirty="0" err="1" smtClean="0"/>
              <a:t>Escriban</a:t>
            </a:r>
            <a:r>
              <a:rPr lang="en-US" dirty="0" smtClean="0"/>
              <a:t> la palabra </a:t>
            </a:r>
            <a:r>
              <a:rPr lang="en-US" dirty="0" err="1" smtClean="0"/>
              <a:t>correcta</a:t>
            </a:r>
            <a:r>
              <a:rPr lang="en-US" dirty="0" smtClean="0"/>
              <a:t> para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letra</a:t>
            </a:r>
            <a:r>
              <a:rPr lang="en-US" dirty="0" smtClean="0"/>
              <a:t>, 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oración</a:t>
            </a:r>
            <a:r>
              <a:rPr lang="en-US" dirty="0" smtClean="0"/>
              <a:t> con un </a:t>
            </a:r>
            <a:r>
              <a:rPr lang="en-US" dirty="0" err="1" smtClean="0"/>
              <a:t>ejemplo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letra</a:t>
            </a:r>
            <a:r>
              <a:rPr lang="en-US" dirty="0" smtClean="0"/>
              <a:t>. </a:t>
            </a:r>
          </a:p>
          <a:p>
            <a:r>
              <a:rPr lang="en-US" sz="2800" dirty="0" smtClean="0"/>
              <a:t>D</a:t>
            </a:r>
          </a:p>
          <a:p>
            <a:r>
              <a:rPr lang="en-US" sz="2800" dirty="0" smtClean="0"/>
              <a:t>O</a:t>
            </a:r>
          </a:p>
          <a:p>
            <a:r>
              <a:rPr lang="en-US" sz="2800" dirty="0" smtClean="0"/>
              <a:t>C</a:t>
            </a:r>
          </a:p>
          <a:p>
            <a:r>
              <a:rPr lang="en-US" sz="2800" dirty="0" smtClean="0"/>
              <a:t>T</a:t>
            </a:r>
          </a:p>
          <a:p>
            <a:r>
              <a:rPr lang="en-US" sz="2800" dirty="0" smtClean="0"/>
              <a:t>O</a:t>
            </a:r>
          </a:p>
          <a:p>
            <a:r>
              <a:rPr lang="en-US" sz="2800" dirty="0"/>
              <a:t>R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3359" y="2895600"/>
            <a:ext cx="9220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ate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0690" y="3356818"/>
            <a:ext cx="24817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ccupation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8399" y="3992717"/>
            <a:ext cx="29514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haracteristic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0767" y="4495800"/>
            <a:ext cx="10246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ime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8399" y="4973782"/>
            <a:ext cx="24817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ccupation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50767" y="5486400"/>
            <a:ext cx="17155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elation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60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y 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Recuerdan</a:t>
            </a:r>
            <a:r>
              <a:rPr lang="en-US" dirty="0"/>
              <a:t>, 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ESTAR? </a:t>
            </a:r>
            <a:endParaRPr lang="en-US" dirty="0"/>
          </a:p>
          <a:p>
            <a:r>
              <a:rPr lang="en-US" dirty="0" err="1"/>
              <a:t>Escriban</a:t>
            </a:r>
            <a:r>
              <a:rPr lang="en-US" dirty="0"/>
              <a:t> la palabra </a:t>
            </a:r>
            <a:r>
              <a:rPr lang="en-US" dirty="0" err="1"/>
              <a:t>correcta</a:t>
            </a:r>
            <a:r>
              <a:rPr lang="en-US" dirty="0"/>
              <a:t> para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letra</a:t>
            </a:r>
            <a:r>
              <a:rPr lang="en-US" dirty="0"/>
              <a:t>, y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oración</a:t>
            </a:r>
            <a:r>
              <a:rPr lang="en-US" dirty="0"/>
              <a:t> con un </a:t>
            </a:r>
            <a:r>
              <a:rPr lang="en-US" dirty="0" err="1"/>
              <a:t>ejemplo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letra</a:t>
            </a:r>
            <a:r>
              <a:rPr lang="en-US" dirty="0"/>
              <a:t>. </a:t>
            </a:r>
          </a:p>
          <a:p>
            <a:r>
              <a:rPr lang="en-US" sz="3200" dirty="0" smtClean="0"/>
              <a:t>P</a:t>
            </a:r>
          </a:p>
          <a:p>
            <a:r>
              <a:rPr lang="en-US" sz="3200" dirty="0" smtClean="0"/>
              <a:t>L</a:t>
            </a:r>
          </a:p>
          <a:p>
            <a:r>
              <a:rPr lang="en-US" sz="3200" dirty="0" smtClean="0"/>
              <a:t>A</a:t>
            </a:r>
          </a:p>
          <a:p>
            <a:r>
              <a:rPr lang="en-US" sz="3200" dirty="0" smtClean="0"/>
              <a:t>C</a:t>
            </a:r>
          </a:p>
          <a:p>
            <a:r>
              <a:rPr lang="en-US" sz="3200" dirty="0"/>
              <a:t>E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9637" y="2997506"/>
            <a:ext cx="16145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osition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9637" y="3505200"/>
            <a:ext cx="18998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ocation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7346" y="4151531"/>
            <a:ext cx="13003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4273" y="4724400"/>
            <a:ext cx="19928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ondition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9525" y="5296626"/>
            <a:ext cx="17347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042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</TotalTime>
  <Words>85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SER contra ESTAR</vt:lpstr>
      <vt:lpstr>SER y ESTAR</vt:lpstr>
      <vt:lpstr>SER y ESTAR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contra ESTAR</dc:title>
  <dc:creator>Ellen Holmes</dc:creator>
  <cp:lastModifiedBy>Ellen Holmes</cp:lastModifiedBy>
  <cp:revision>3</cp:revision>
  <dcterms:created xsi:type="dcterms:W3CDTF">2015-01-20T14:29:54Z</dcterms:created>
  <dcterms:modified xsi:type="dcterms:W3CDTF">2015-01-20T14:48:29Z</dcterms:modified>
</cp:coreProperties>
</file>